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59" r:id="rId13"/>
    <p:sldId id="262" r:id="rId14"/>
    <p:sldId id="260" r:id="rId15"/>
    <p:sldId id="261" r:id="rId16"/>
    <p:sldId id="264" r:id="rId17"/>
    <p:sldId id="263" r:id="rId18"/>
    <p:sldId id="288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9" r:id="rId31"/>
    <p:sldId id="274" r:id="rId32"/>
    <p:sldId id="275" r:id="rId33"/>
    <p:sldId id="290" r:id="rId34"/>
    <p:sldId id="287" r:id="rId35"/>
    <p:sldId id="296" r:id="rId36"/>
    <p:sldId id="301" r:id="rId37"/>
    <p:sldId id="298" r:id="rId38"/>
    <p:sldId id="299" r:id="rId39"/>
    <p:sldId id="300" r:id="rId40"/>
    <p:sldId id="302" r:id="rId41"/>
    <p:sldId id="291" r:id="rId42"/>
    <p:sldId id="292" r:id="rId43"/>
    <p:sldId id="293" r:id="rId44"/>
    <p:sldId id="294" r:id="rId45"/>
    <p:sldId id="295" r:id="rId46"/>
    <p:sldId id="265" r:id="rId4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04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824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8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34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7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74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755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741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237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7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E3AB2-506F-40EC-905D-EF23FD79D7C8}" type="datetimeFigureOut">
              <a:rPr lang="pl-PL" smtClean="0"/>
              <a:pPr/>
              <a:t>2016-06-23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FC1C-74E5-4BC6-B86B-D261843033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128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PROJEKT AI „SZKOŁA PRZYJAZNA PRAWOM CZŁOWIEKA”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„STOP BULLYING”</a:t>
            </a:r>
          </a:p>
          <a:p>
            <a:r>
              <a:rPr lang="pl-PL" dirty="0" smtClean="0"/>
              <a:t>DZIAŁANIA SZKOŁY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12" y="4724969"/>
            <a:ext cx="31527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IILO\Desktop\Konferencja amnesty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797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IILO\Desktop\Konferencja amnesty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2057" y="0"/>
            <a:ext cx="9201377" cy="6901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Akcja w Międzyzdrojach</a:t>
            </a:r>
            <a:endParaRPr lang="pl-PL" dirty="0"/>
          </a:p>
        </p:txBody>
      </p:sp>
      <p:pic>
        <p:nvPicPr>
          <p:cNvPr id="4" name="Picture 2" descr="K:\Dokumenty Eli\AI- nowy projekt\amnesty zdjęcia\AI zdjęcia na stronę\SAM_1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20513" y="1825625"/>
            <a:ext cx="695097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83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Początki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Wzięliśmy udział w szkoleniu w Warszawie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Przeprowadziliśmy ankiety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Opracowaliśmy strategię i harmonogram działań szkoły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Uczniowie, nauczyciele, pracownicy wzięli udział w szkoleniach prowadzonych przez trenerów 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Zmodyfikowaliśmy program wychowawczy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Powołaliśmy zespół mediacyjny i opracowaliśmy procedury jego działania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Uaktywniliśmy skrzynkę SOS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Zorganizowaliśmy dwie wystawy: „Jestem stąd. Polska wielu narodów” i „Projekt Pamięć”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02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Wystawa „Jestem stąd. Polska wielu narodów”</a:t>
            </a:r>
            <a:endParaRPr lang="pl-PL" dirty="0"/>
          </a:p>
        </p:txBody>
      </p:sp>
      <p:pic>
        <p:nvPicPr>
          <p:cNvPr id="4" name="Picture 2" descr="C:\Users\Sławomir\Desktop\wystawy\Wystawa- zdjęcia\SAM_6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79" y="1880216"/>
            <a:ext cx="4558352" cy="4766244"/>
          </a:xfrm>
          <a:prstGeom prst="rect">
            <a:avLst/>
          </a:prstGeom>
          <a:noFill/>
        </p:spPr>
      </p:pic>
      <p:pic>
        <p:nvPicPr>
          <p:cNvPr id="5" name="Picture 3" descr="C:\Users\Sławomir\Desktop\wystawy\Wystawa- zdjęcia\SAM_617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45707" y="1880216"/>
            <a:ext cx="5882185" cy="4766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85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„Projekt Pamięć”- wystawa</a:t>
            </a:r>
            <a:endParaRPr lang="pl-PL" dirty="0"/>
          </a:p>
        </p:txBody>
      </p:sp>
      <p:pic>
        <p:nvPicPr>
          <p:cNvPr id="4" name="Picture 2" descr="C:\Users\Sławomir\Desktop\wystawy\wystawa\DSC_39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64525" y="1690688"/>
            <a:ext cx="9908275" cy="5051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„Projekt Pamięć”- warsztaty plastyczne</a:t>
            </a:r>
            <a:endParaRPr lang="pl-PL" dirty="0"/>
          </a:p>
        </p:txBody>
      </p:sp>
      <p:pic>
        <p:nvPicPr>
          <p:cNvPr id="4" name="Picture 2" descr="C:\Users\Sławomir\Desktop\wystawy\projekt pamięć zdjęcia\SAM_6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45" y="2030341"/>
            <a:ext cx="5431809" cy="4629765"/>
          </a:xfrm>
          <a:prstGeom prst="rect">
            <a:avLst/>
          </a:prstGeom>
          <a:noFill/>
        </p:spPr>
      </p:pic>
      <p:pic>
        <p:nvPicPr>
          <p:cNvPr id="5" name="Picture 3" descr="C:\Users\Sławomir\Desktop\wystawy\projekt pamięć zdjęcia\SAM_619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45958" y="2066836"/>
            <a:ext cx="5650173" cy="4593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18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Dalsze działania w  projekcie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Wzięliśmy udział w obozie szkoleniowym w Palermo</a:t>
            </a:r>
          </a:p>
          <a:p>
            <a:pPr marL="514350" indent="-514350">
              <a:buFont typeface="+mj-lt"/>
              <a:buAutoNum type="arabicPeriod"/>
            </a:pPr>
            <a:r>
              <a:rPr lang="pl-PL" smtClean="0"/>
              <a:t>Zorganizowaliśmy </a:t>
            </a:r>
            <a:r>
              <a:rPr lang="pl-PL" dirty="0" smtClean="0"/>
              <a:t>Maraton Filmowy- pokaz filmów podejmujących temat przemocy, </a:t>
            </a:r>
            <a:r>
              <a:rPr lang="pl-PL" dirty="0" err="1" smtClean="0"/>
              <a:t>bullyingu</a:t>
            </a:r>
            <a:r>
              <a:rPr lang="pl-PL" dirty="0" smtClean="0"/>
              <a:t>, rasizmu, dyskryminacji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Zrealizowaliśmy „Projekt Krokus”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Wzięliśmy udział w warsztatach fotograficznych, których efektem są banery i plakaty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Przygotowaliśmy wystawę „Młodzież Kopernika przeciw mowie nienawiści”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Zorganizowaliśmy </a:t>
            </a:r>
            <a:r>
              <a:rPr lang="pl-PL" dirty="0" err="1" smtClean="0"/>
              <a:t>flash</a:t>
            </a:r>
            <a:r>
              <a:rPr lang="pl-PL" dirty="0" smtClean="0"/>
              <a:t> </a:t>
            </a:r>
            <a:r>
              <a:rPr lang="pl-PL" dirty="0" err="1" smtClean="0"/>
              <a:t>mob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18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9019" y="2576063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Obóz szkoleniowy w Palermo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1031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IILO\Desktop\Konferencja amnesty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252" y="-232229"/>
            <a:ext cx="11813949" cy="8860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Jak znaleźliśmy się w projekcie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Założyliśmy szkolną grupę AI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Wzięliśmy udział w projektach AI i CEO: „Edukacja dla godności”, „Prawa człowieka. Teraz ! To jest w Twoich rękach”, „Szkoła Tolerancji”, „Nienawiść. Jestem przeciw”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Organizowaliśmy różne akcje w szkole i poza nią, np. podpisywanie petycji, Dzień Praw Człowieka i Dzień Tolerancji, Maraton Pisania Listów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Zostaliśmy laureatami konkursu AI na projekt promujący prawa człowieka- w nagrodę byliśmy na obozie szkoleniowym w Międzywodziu i Gali Wolontariatu w Warszawie</a:t>
            </a:r>
          </a:p>
        </p:txBody>
      </p:sp>
    </p:spTree>
    <p:extLst>
      <p:ext uri="{BB962C8B-B14F-4D97-AF65-F5344CB8AC3E}">
        <p14:creationId xmlns:p14="http://schemas.microsoft.com/office/powerpoint/2010/main" val="316222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Users\IILO\Desktop\Konferencja amnesty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054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Users\IILO\Desktop\Konferencja amnesty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6913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Users\IILO\Desktop\Konferencja amnesty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629" y="0"/>
            <a:ext cx="9246281" cy="693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Users\IILO\Desktop\Konferencja amnesty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0458" y="0"/>
            <a:ext cx="9202510" cy="6901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IILO\Desktop\Konferencja amnesty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227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IILO\Desktop\Konferencja amnesty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765" y="0"/>
            <a:ext cx="9753601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IILO\Desktop\Konferencja amnesty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282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IILO\Desktop\Konferencja amnesty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92100" cy="9744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IILO\Desktop\Konferencja amnesty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350" y="-4572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C:\Users\IILO\Desktop\Konferencja amnesty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50" y="-4572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IILO\Desktop\Konferencja amnesty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0858" y="1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8716" y="2550386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„Projekt Krokus”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7306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 descr="C:\Users\IILO\Desktop\Konferencja amnesty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27728" y="855700"/>
            <a:ext cx="6845600" cy="513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IILO\Desktop\Konferencja amnesty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9712" y="2565884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Szkolenie rady pedagogicznej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5259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C:\Users\IILO\Desktop\Konferencja amnesty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-1481138"/>
            <a:ext cx="11118850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7972" y="2612379"/>
            <a:ext cx="11685722" cy="1325563"/>
          </a:xfrm>
        </p:spPr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Wystawa „Młodzież Kopernika - przeciw nienawiści”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2127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69" y="689036"/>
            <a:ext cx="9893768" cy="552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2738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8" y="651728"/>
            <a:ext cx="10107063" cy="564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277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69" y="750628"/>
            <a:ext cx="9905663" cy="5535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0065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37" y="682388"/>
            <a:ext cx="10198730" cy="569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24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Podpisywanie petycji</a:t>
            </a:r>
            <a:endParaRPr lang="pl-PL" dirty="0"/>
          </a:p>
        </p:txBody>
      </p:sp>
      <p:pic>
        <p:nvPicPr>
          <p:cNvPr id="4" name="Picture 2" descr="K:\Dokumenty Eli\zdjecia\SAM_0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48835" y="1825625"/>
            <a:ext cx="6494329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37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2" y="491319"/>
            <a:ext cx="10467377" cy="5849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7267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6207" y="2813857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Flash </a:t>
            </a:r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Mob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7565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25" y="821411"/>
            <a:ext cx="10181454" cy="5479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554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58" y="719529"/>
            <a:ext cx="9810426" cy="551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6402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2" y="635431"/>
            <a:ext cx="9994851" cy="562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2528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57" y="619933"/>
            <a:ext cx="9989376" cy="561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859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Efekty, czyli co z tego wynika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Nauczyciele i pracownicy są przeszkoleni- wiedzą, czym są prawa człowieka, co to jest dyskryminacja i </a:t>
            </a:r>
            <a:r>
              <a:rPr lang="pl-PL" dirty="0" err="1" smtClean="0"/>
              <a:t>bullying</a:t>
            </a:r>
            <a:r>
              <a:rPr lang="pl-PL" dirty="0" smtClean="0"/>
              <a:t>, jak reagować, znają procedury działania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Młodzież ma wsparcie ze strony nauczycieli i pracowników szkoły i wie, gdzie zgłaszać problem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W szkole zostały wprowadzone zasady „Szkoły przyjaznej prawom człowieka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Opracowana została Karta Zachowań w szkole przyjaznej prawom człowieka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Szkoła będzie kontynuować działania szerzące prawa człowieka oraz zapobiegające dyskryminacji i </a:t>
            </a:r>
            <a:r>
              <a:rPr lang="pl-PL" dirty="0" err="1" smtClean="0"/>
              <a:t>bullyingowi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76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IILO\Desktop\Konferencja amnesty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7757" y="-9525"/>
            <a:ext cx="9156700" cy="686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IILO\Desktop\Konferencja amnesty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344" y="0"/>
            <a:ext cx="9753601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IILO\Desktop\Konferencja amnesty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115" y="0"/>
            <a:ext cx="9753601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IILO\Desktop\Konferencja amnesty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370" y="0"/>
            <a:ext cx="9753600" cy="7315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IILO\Desktop\Konferencja amnesty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5490" y="0"/>
            <a:ext cx="9753600" cy="7315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</TotalTime>
  <Words>341</Words>
  <Application>Microsoft Office PowerPoint</Application>
  <PresentationFormat>Panoramiczny</PresentationFormat>
  <Paragraphs>40</Paragraphs>
  <Slides>46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1" baseType="lpstr">
      <vt:lpstr>Batang</vt:lpstr>
      <vt:lpstr>Arial</vt:lpstr>
      <vt:lpstr>Calibri</vt:lpstr>
      <vt:lpstr>Calibri Light</vt:lpstr>
      <vt:lpstr>Motyw pakietu Office</vt:lpstr>
      <vt:lpstr>PROJEKT AI „SZKOŁA PRZYJAZNA PRAWOM CZŁOWIEKA”</vt:lpstr>
      <vt:lpstr>Jak znaleźliśmy się w projekcie</vt:lpstr>
      <vt:lpstr>Prezentacja programu PowerPoint</vt:lpstr>
      <vt:lpstr>Podpisywanie petycji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Akcja w Międzyzdrojach</vt:lpstr>
      <vt:lpstr>Początki projektu</vt:lpstr>
      <vt:lpstr>Wystawa „Jestem stąd. Polska wielu narodów”</vt:lpstr>
      <vt:lpstr>„Projekt Pamięć”- wystawa</vt:lpstr>
      <vt:lpstr>„Projekt Pamięć”- warsztaty plastyczne</vt:lpstr>
      <vt:lpstr>Dalsze działania w  projekcie</vt:lpstr>
      <vt:lpstr>Obóz szkoleniowy w Palermo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„Projekt Krokus”</vt:lpstr>
      <vt:lpstr>Prezentacja programu PowerPoint</vt:lpstr>
      <vt:lpstr>Prezentacja programu PowerPoint</vt:lpstr>
      <vt:lpstr>Szkolenie rady pedagogicznej</vt:lpstr>
      <vt:lpstr>Prezentacja programu PowerPoint</vt:lpstr>
      <vt:lpstr>Wystawa „Młodzież Kopernika - przeciw nienawiści”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Flash Mob</vt:lpstr>
      <vt:lpstr>Prezentacja programu PowerPoint</vt:lpstr>
      <vt:lpstr>Prezentacja programu PowerPoint</vt:lpstr>
      <vt:lpstr>Prezentacja programu PowerPoint</vt:lpstr>
      <vt:lpstr>Prezentacja programu PowerPoint</vt:lpstr>
      <vt:lpstr>Efekty, czyli co z tego wynika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AI „SZKOŁA PRZYJAZNA PRAWOM CZŁOWIEKA”</dc:title>
  <dc:creator>Elżbieta Kamińska</dc:creator>
  <cp:lastModifiedBy>Elżbieta Kamińska</cp:lastModifiedBy>
  <cp:revision>22</cp:revision>
  <dcterms:created xsi:type="dcterms:W3CDTF">2016-06-14T18:23:07Z</dcterms:created>
  <dcterms:modified xsi:type="dcterms:W3CDTF">2016-06-23T08:37:05Z</dcterms:modified>
</cp:coreProperties>
</file>